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2712" y="-85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4151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15FEEF2-6593-4634-9CC6-0FB4C85C6F8C-L0-001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0612" y="4337211"/>
            <a:ext cx="3837887" cy="261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ABE1BC46-B290-4B10-AA14-B74AB12975D1-L0-001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91" y="1237303"/>
            <a:ext cx="3783184" cy="250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32CA98B4-D8F6-4057-980C-C06B6609B41F-L0-001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11710" y="1605468"/>
            <a:ext cx="3366998" cy="223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8E7BF663-A164-4E50-BF08-0620DF8172DD-L0-001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74123" y="1799530"/>
            <a:ext cx="2800524" cy="1858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6A8B56EC-1C19-450C-BB71-04D783133FDE-L0-001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74647" y="7243469"/>
            <a:ext cx="3070466" cy="174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19DA4DED-7631-4E30-A252-24A131B1FA95-L0-001.gif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55328" y="4272835"/>
            <a:ext cx="3251392" cy="2157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21616D03-E722-4BDE-B252-4A001DB72D42-L0-001.gif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4496" y="7455067"/>
            <a:ext cx="1854474" cy="148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87193F6B-B775-4612-9970-43A4C5F3E396-L0-001.gif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05994" y="7556285"/>
            <a:ext cx="2209506" cy="1402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764E2B9A-1987-4804-BAC9-D382F373ABE8-L0-001.gif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642385" y="6811234"/>
            <a:ext cx="3101102" cy="205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3D313ED7-6029-40D6-8B11-C68A354EF6B2-L0-001.gif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39271" y="1707295"/>
            <a:ext cx="2499945" cy="165861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485537" y="390728"/>
            <a:ext cx="1203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sz="6000" dirty="0" smtClean="0"/>
              <a:t>Exercicis per mantenir-se en forma</a:t>
            </a:r>
            <a:endParaRPr sz="6000" dirty="0"/>
          </a:p>
        </p:txBody>
      </p:sp>
      <p:sp>
        <p:nvSpPr>
          <p:cNvPr id="130" name="Shape 130"/>
          <p:cNvSpPr/>
          <p:nvPr/>
        </p:nvSpPr>
        <p:spPr>
          <a:xfrm>
            <a:off x="81847" y="3697575"/>
            <a:ext cx="36676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1 </a:t>
            </a:r>
            <a:r>
              <a:rPr dirty="0" smtClean="0"/>
              <a:t>Jumping </a:t>
            </a:r>
            <a:r>
              <a:rPr dirty="0"/>
              <a:t>Jacks </a:t>
            </a:r>
          </a:p>
        </p:txBody>
      </p:sp>
      <p:sp>
        <p:nvSpPr>
          <p:cNvPr id="131" name="Shape 131"/>
          <p:cNvSpPr/>
          <p:nvPr/>
        </p:nvSpPr>
        <p:spPr>
          <a:xfrm>
            <a:off x="835009" y="6851239"/>
            <a:ext cx="24622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10 </a:t>
            </a:r>
            <a:r>
              <a:rPr dirty="0" smtClean="0"/>
              <a:t>Burpees</a:t>
            </a: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7068370" y="3511046"/>
            <a:ext cx="26417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3 </a:t>
            </a:r>
            <a:r>
              <a:rPr dirty="0" smtClean="0"/>
              <a:t>Crab </a:t>
            </a:r>
            <a:r>
              <a:rPr dirty="0"/>
              <a:t>Walk</a:t>
            </a:r>
          </a:p>
        </p:txBody>
      </p:sp>
      <p:sp>
        <p:nvSpPr>
          <p:cNvPr id="133" name="Shape 133"/>
          <p:cNvSpPr/>
          <p:nvPr/>
        </p:nvSpPr>
        <p:spPr>
          <a:xfrm>
            <a:off x="10333407" y="3697575"/>
            <a:ext cx="192360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4 </a:t>
            </a:r>
            <a:r>
              <a:rPr dirty="0" smtClean="0"/>
              <a:t>Squats</a:t>
            </a:r>
            <a:endParaRPr dirty="0"/>
          </a:p>
        </p:txBody>
      </p:sp>
      <p:sp>
        <p:nvSpPr>
          <p:cNvPr id="134" name="Shape 134"/>
          <p:cNvSpPr/>
          <p:nvPr/>
        </p:nvSpPr>
        <p:spPr>
          <a:xfrm>
            <a:off x="3958207" y="3469830"/>
            <a:ext cx="24878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2 </a:t>
            </a:r>
            <a:r>
              <a:rPr dirty="0" smtClean="0"/>
              <a:t>Push </a:t>
            </a:r>
            <a:r>
              <a:rPr dirty="0"/>
              <a:t>Ups</a:t>
            </a:r>
          </a:p>
        </p:txBody>
      </p:sp>
      <p:sp>
        <p:nvSpPr>
          <p:cNvPr id="135" name="Shape 135"/>
          <p:cNvSpPr/>
          <p:nvPr/>
        </p:nvSpPr>
        <p:spPr>
          <a:xfrm>
            <a:off x="7074627" y="8825521"/>
            <a:ext cx="200054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7 </a:t>
            </a:r>
            <a:r>
              <a:rPr dirty="0" smtClean="0"/>
              <a:t>Lunges</a:t>
            </a:r>
            <a:endParaRPr dirty="0"/>
          </a:p>
        </p:txBody>
      </p:sp>
      <p:sp>
        <p:nvSpPr>
          <p:cNvPr id="136" name="Shape 136"/>
          <p:cNvSpPr/>
          <p:nvPr/>
        </p:nvSpPr>
        <p:spPr>
          <a:xfrm>
            <a:off x="9944871" y="6254172"/>
            <a:ext cx="18723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5 </a:t>
            </a:r>
            <a:r>
              <a:rPr dirty="0" smtClean="0"/>
              <a:t>Planks</a:t>
            </a:r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358018" y="8825521"/>
            <a:ext cx="19749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9 </a:t>
            </a:r>
            <a:r>
              <a:rPr dirty="0" smtClean="0"/>
              <a:t>Sit </a:t>
            </a:r>
            <a:r>
              <a:rPr dirty="0"/>
              <a:t>Ups</a:t>
            </a:r>
          </a:p>
        </p:txBody>
      </p:sp>
      <p:sp>
        <p:nvSpPr>
          <p:cNvPr id="138" name="Shape 138"/>
          <p:cNvSpPr/>
          <p:nvPr/>
        </p:nvSpPr>
        <p:spPr>
          <a:xfrm>
            <a:off x="2743486" y="8825521"/>
            <a:ext cx="43345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8 </a:t>
            </a:r>
            <a:r>
              <a:rPr dirty="0" smtClean="0"/>
              <a:t>Mountain </a:t>
            </a:r>
            <a:r>
              <a:rPr dirty="0"/>
              <a:t>Climbers</a:t>
            </a:r>
          </a:p>
        </p:txBody>
      </p:sp>
      <p:sp>
        <p:nvSpPr>
          <p:cNvPr id="139" name="Shape 139"/>
          <p:cNvSpPr/>
          <p:nvPr/>
        </p:nvSpPr>
        <p:spPr>
          <a:xfrm>
            <a:off x="10131031" y="8825521"/>
            <a:ext cx="218008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ca-ES" dirty="0" smtClean="0"/>
              <a:t>6 </a:t>
            </a:r>
            <a:r>
              <a:rPr dirty="0" smtClean="0"/>
              <a:t>Bicycles</a:t>
            </a:r>
            <a:endParaRPr dirty="0"/>
          </a:p>
        </p:txBody>
      </p:sp>
      <p:pic>
        <p:nvPicPr>
          <p:cNvPr id="2" name="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38919" y="4272835"/>
            <a:ext cx="4760770" cy="2677933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</Words>
  <Application>Microsoft Office PowerPoint</Application>
  <PresentationFormat>Personalització</PresentationFormat>
  <Paragraphs>11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</vt:i4>
      </vt:variant>
    </vt:vector>
  </HeadingPairs>
  <TitlesOfParts>
    <vt:vector size="2" baseType="lpstr">
      <vt:lpstr>White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Enric</dc:creator>
  <cp:lastModifiedBy>Enric</cp:lastModifiedBy>
  <cp:revision>3</cp:revision>
  <dcterms:modified xsi:type="dcterms:W3CDTF">2017-06-27T19:37:17Z</dcterms:modified>
</cp:coreProperties>
</file>